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أ</a:t>
            </a:r>
            <a:r>
              <a:rPr lang="ar-SA" dirty="0" smtClean="0"/>
              <a:t>ن </a:t>
            </a:r>
            <a:r>
              <a:rPr lang="ar-SA" dirty="0"/>
              <a:t>و أخواتها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09222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-27384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إن و أخواتها </a:t>
            </a:r>
            <a:endParaRPr lang="en-US" dirty="0"/>
          </a:p>
          <a:p>
            <a:r>
              <a:rPr lang="ar-SA" dirty="0"/>
              <a:t>هي حروف ناسخة تدخل على الجملة الاسمية فتنسخ حكمها الاعرابي حيث ترفع المبتدأ و يسمى اسمها و تنصب الخبر و يسمى خبرها . </a:t>
            </a:r>
            <a:endParaRPr lang="en-US" dirty="0"/>
          </a:p>
          <a:p>
            <a:r>
              <a:rPr lang="ar-SA" dirty="0"/>
              <a:t>و الحروف الناسخة هي : إن – أن – لكن – كأن – ليت – لعل . </a:t>
            </a:r>
            <a:endParaRPr lang="en-US" dirty="0"/>
          </a:p>
          <a:p>
            <a:r>
              <a:rPr lang="ar-SA" dirty="0"/>
              <a:t>عمل الحروف الناسخة  : </a:t>
            </a:r>
            <a:endParaRPr lang="en-US" dirty="0"/>
          </a:p>
          <a:p>
            <a:r>
              <a:rPr lang="ar-SA" dirty="0"/>
              <a:t>تدخل إن و اخواتها على الجملة الاسمية فتنصب المبتدأ و يسمى اسمها و ترفع الخبر و يسمى خبرها , مثل قول النبي (ص) (إن الله جواد يحب الجود و يحب مكارم الاخلاق و يكره سفسافها)</a:t>
            </a:r>
            <a:r>
              <a:rPr lang="ar-SA" baseline="30000" dirty="0"/>
              <a:t>(1)</a:t>
            </a:r>
            <a:r>
              <a:rPr lang="ar-SA" dirty="0"/>
              <a:t> . </a:t>
            </a:r>
            <a:endParaRPr lang="en-US" dirty="0"/>
          </a:p>
          <a:p>
            <a:r>
              <a:rPr lang="ar-SA" dirty="0"/>
              <a:t>ان : حرف ناسخ </a:t>
            </a:r>
            <a:endParaRPr lang="en-US" dirty="0"/>
          </a:p>
          <a:p>
            <a:r>
              <a:rPr lang="ar-SA" dirty="0"/>
              <a:t>الله : اسم (إن) منصوب و علامة نصبه الفتحة </a:t>
            </a:r>
            <a:endParaRPr lang="en-US" dirty="0"/>
          </a:p>
          <a:p>
            <a:r>
              <a:rPr lang="ar-SA" dirty="0"/>
              <a:t>جواد : خبر (إن) مرفوع و علامة رفعه الضمة </a:t>
            </a:r>
            <a:endParaRPr lang="en-US" dirty="0"/>
          </a:p>
          <a:p>
            <a:r>
              <a:rPr lang="ar-SA" dirty="0"/>
              <a:t>يحب : فعل مضارع مرفوع و علامة رفعه الضمة لأنه لم يسبقه ناصب و لا جازم و الفاعل  ضمير مستتر تقديره (هو) عائد على لفظ الجلالة </a:t>
            </a:r>
            <a:endParaRPr lang="en-US" dirty="0"/>
          </a:p>
          <a:p>
            <a:r>
              <a:rPr lang="ar-SA" dirty="0"/>
              <a:t>الجود : مفعول به منصوب و علامة نصبه الفتحة </a:t>
            </a:r>
            <a:endParaRPr lang="en-US" dirty="0"/>
          </a:p>
          <a:p>
            <a:r>
              <a:rPr lang="ar-SA" dirty="0"/>
              <a:t>و يحب : الواو حرف عطف (يحب) فعل مضارع مرفوع معطوف على الفعل (يحب) الاول مرفوع مثله و الفاعل ضمير مستتر تقديره (هو) </a:t>
            </a:r>
            <a:endParaRPr lang="en-US" dirty="0"/>
          </a:p>
          <a:p>
            <a:r>
              <a:rPr lang="ar-SA" dirty="0"/>
              <a:t>مكارم : مفعول به منصوب و علامة نصبه الفتحة و حذف التنوين للإضافة</a:t>
            </a:r>
            <a:endParaRPr lang="en-US" dirty="0"/>
          </a:p>
          <a:p>
            <a:r>
              <a:rPr lang="ar-SA" dirty="0"/>
              <a:t>الاخلاق : مضاف اليه مجرور بالكسرة </a:t>
            </a:r>
            <a:endParaRPr lang="en-US" dirty="0"/>
          </a:p>
          <a:p>
            <a:r>
              <a:rPr lang="ar-SA" dirty="0"/>
              <a:t>و يكره : الواو حرف عطف (يكره) فعل مضارع مرفوع معطوف على الافعال السابقة و الفاعل ضمير مستتر تقديره (هو) </a:t>
            </a:r>
            <a:endParaRPr lang="en-US" dirty="0"/>
          </a:p>
          <a:p>
            <a:r>
              <a:rPr lang="ar-SA" dirty="0"/>
              <a:t>سفسافها : مفعول به منصوب و علامة نصبه الفتحة و الهاء ضمير مبني في محل جر مضاف اليه .</a:t>
            </a:r>
            <a:endParaRPr lang="en-US" dirty="0"/>
          </a:p>
          <a:p>
            <a:r>
              <a:rPr lang="ar-SA" dirty="0"/>
              <a:t>ــــــــــــــــــــــــــــــــــــــــــــــــــــ</a:t>
            </a:r>
            <a:endParaRPr lang="en-US" dirty="0"/>
          </a:p>
          <a:p>
            <a:r>
              <a:rPr lang="ar-SA" dirty="0"/>
              <a:t>1 – رواه البخاري و مسلم 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183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44624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ان و اخواتها من حيث المعنى : </a:t>
            </a:r>
            <a:endParaRPr lang="en-US" dirty="0"/>
          </a:p>
          <a:p>
            <a:r>
              <a:rPr lang="ar-SA" dirty="0"/>
              <a:t>قلنا : ان الحروف الناسخة تدخل إن و اخواتها على الجملة الاسمية فتنصب المبتدأ و يسمى اسمها و ترفع الخبر و يسمى خبرها وكل حرف من الحروف له معنى و دلالة و اليك التفصيل : </a:t>
            </a:r>
            <a:endParaRPr lang="en-US" dirty="0"/>
          </a:p>
          <a:p>
            <a:r>
              <a:rPr lang="ar-SA" dirty="0"/>
              <a:t>إن : تفيد التوكيد في ذهن السامع و تأتي في صدر الكلام مثل فول الله (إن الساعة اتية اكاد اخفيها لتجزى كل نفس بما تسعى)</a:t>
            </a:r>
            <a:r>
              <a:rPr lang="ar-SA" baseline="30000" dirty="0"/>
              <a:t>(1)</a:t>
            </a:r>
            <a:r>
              <a:rPr lang="ar-SA" dirty="0"/>
              <a:t> .</a:t>
            </a:r>
            <a:endParaRPr lang="en-US" dirty="0"/>
          </a:p>
          <a:p>
            <a:r>
              <a:rPr lang="ar-SA" dirty="0"/>
              <a:t>أن : تفيد التوكيد في ذهن السامع غير انها لا تأتي الا في صلة الكلام مثل قوله تعالى (يأيها الذين امنوا استجيبوا لله و للرسول اذا دعاكم لما يحييكم و اعلموا </a:t>
            </a:r>
            <a:r>
              <a:rPr lang="ar-SA" u="sng" dirty="0"/>
              <a:t>أن</a:t>
            </a:r>
            <a:r>
              <a:rPr lang="ar-SA" dirty="0"/>
              <a:t> </a:t>
            </a:r>
            <a:endParaRPr lang="en-US" dirty="0"/>
          </a:p>
          <a:p>
            <a:r>
              <a:rPr lang="ar-SA" dirty="0"/>
              <a:t>الله يحول بين المرء و قلبه و انه اليه تحشرون)</a:t>
            </a:r>
            <a:r>
              <a:rPr lang="ar-SA" baseline="30000" dirty="0"/>
              <a:t>(2)</a:t>
            </a:r>
            <a:r>
              <a:rPr lang="ar-SA" dirty="0"/>
              <a:t> .</a:t>
            </a:r>
            <a:endParaRPr lang="en-US" dirty="0"/>
          </a:p>
          <a:p>
            <a:r>
              <a:rPr lang="ar-SA" dirty="0"/>
              <a:t>لكن : تفيد الاستدراك حيث يختلف المعنى الذي قبلها عن المعنى الذي بعدها مثل قول الله (فلم تقتلوهم و لكن الله قتلهم و ما رميت اذ رميت و لكن الله رمى)</a:t>
            </a:r>
            <a:r>
              <a:rPr lang="ar-SA" baseline="30000" dirty="0"/>
              <a:t>(3)</a:t>
            </a:r>
            <a:r>
              <a:rPr lang="ar-SA" dirty="0"/>
              <a:t> .</a:t>
            </a:r>
            <a:endParaRPr lang="en-US" dirty="0"/>
          </a:p>
          <a:p>
            <a:r>
              <a:rPr lang="ar-SA" dirty="0"/>
              <a:t>كأن : تفيد التشبيه و اصلها (أن) فدخلت عليها كاف التشبيه مثل : كأن الثرثار ببغاء </a:t>
            </a:r>
            <a:endParaRPr lang="en-US" dirty="0"/>
          </a:p>
          <a:p>
            <a:r>
              <a:rPr lang="ar-SA" dirty="0"/>
              <a:t>ليت : تفيد التمني مثل قول الشاعر : - </a:t>
            </a:r>
            <a:endParaRPr lang="en-US" dirty="0"/>
          </a:p>
          <a:p>
            <a:r>
              <a:rPr lang="ar-SA" dirty="0"/>
              <a:t>الا ليت الشباب يعود يوما              فأخبره بما فعل المشيب .</a:t>
            </a:r>
            <a:endParaRPr lang="en-US" dirty="0"/>
          </a:p>
          <a:p>
            <a:r>
              <a:rPr lang="ar-SA" dirty="0"/>
              <a:t>لعل : تفيد الرجاء و الترجي في المحبوب او الاشفاق و هو توقع المكروه مثل قول الله (الله الذي انزل الكتب بالحق و الميزان و ما يدريك لعل الساعة قريب)</a:t>
            </a:r>
            <a:r>
              <a:rPr lang="ar-SA" baseline="30000" dirty="0"/>
              <a:t>(4)</a:t>
            </a:r>
            <a:r>
              <a:rPr lang="ar-SA" dirty="0"/>
              <a:t> .</a:t>
            </a:r>
            <a:endParaRPr lang="en-US" dirty="0"/>
          </a:p>
          <a:p>
            <a:r>
              <a:rPr lang="ar-SA" dirty="0"/>
              <a:t>صور خبر (إن) و اخواتها , يأتي خبر (إن) و اخواتها ثلاث انواع : </a:t>
            </a:r>
            <a:endParaRPr lang="en-US" dirty="0"/>
          </a:p>
          <a:p>
            <a:r>
              <a:rPr lang="ar-SA" dirty="0"/>
              <a:t>أ – خبر مفرد          ب -  خبر جملة                جـ - خبر شبه جملة 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ـــــــــــــــــــــــــــــــــــــــــــــــــــــ</a:t>
            </a:r>
            <a:endParaRPr lang="en-US" dirty="0"/>
          </a:p>
          <a:p>
            <a:r>
              <a:rPr lang="ar-SA" dirty="0"/>
              <a:t>1 – سورة طه الاية 15                          2 – سورة الانفال الاية 24 </a:t>
            </a:r>
            <a:endParaRPr lang="en-US" dirty="0"/>
          </a:p>
          <a:p>
            <a:r>
              <a:rPr lang="ar-SA" dirty="0"/>
              <a:t>3 – سورة الانفال الاية 17                       4 – سورة الشورى الاية 17     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195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39970"/>
            <a:ext cx="92525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اولا : خبر إن و اخواتها مفرد : </a:t>
            </a:r>
            <a:endParaRPr lang="en-US" dirty="0"/>
          </a:p>
          <a:p>
            <a:r>
              <a:rPr lang="ar-IQ" dirty="0"/>
              <a:t>و الخبر مفرد هو ما ليس جملة و لا شبه جملة و اليك التفصيل : مثل قول النبي (ص) (ان الدنيا حلوة خضرة و ان الله مستخلفكم فيها فناظر ماذا تعملون فأتقوا الدنيا)</a:t>
            </a:r>
            <a:r>
              <a:rPr lang="ar-IQ" baseline="30000" dirty="0"/>
              <a:t>(1)</a:t>
            </a:r>
            <a:r>
              <a:rPr lang="ar-IQ" dirty="0"/>
              <a:t> , </a:t>
            </a:r>
            <a:endParaRPr lang="en-US" dirty="0"/>
          </a:p>
          <a:p>
            <a:r>
              <a:rPr lang="ar-IQ" dirty="0"/>
              <a:t>حلوة : خبر إن مرفوع بالضمة و هو خبر مفرد </a:t>
            </a:r>
            <a:endParaRPr lang="en-US" dirty="0"/>
          </a:p>
          <a:p>
            <a:r>
              <a:rPr lang="ar-IQ" dirty="0"/>
              <a:t>مستخلف : خبر ان مرفوع بالضمة</a:t>
            </a:r>
            <a:endParaRPr lang="en-US" dirty="0"/>
          </a:p>
          <a:p>
            <a:r>
              <a:rPr lang="ar-IQ" dirty="0"/>
              <a:t>و قوله تعالى (اعلموا ان الله شديد العقاب و ان الله غفور رحيم)</a:t>
            </a:r>
            <a:r>
              <a:rPr lang="ar-IQ" baseline="30000" dirty="0"/>
              <a:t>(2) </a:t>
            </a:r>
            <a:r>
              <a:rPr lang="ar-IQ" dirty="0"/>
              <a:t>, الخبر المرفوع شديد مرفوع بالضمة و كذلك غفور .</a:t>
            </a:r>
            <a:endParaRPr lang="en-US" dirty="0"/>
          </a:p>
          <a:p>
            <a:r>
              <a:rPr lang="ar-IQ" dirty="0"/>
              <a:t>و مثل قوله تعالى (الله الذي انزل الساعة بالحق و الميزان و ما يدريك لعل الساعة قريب)</a:t>
            </a:r>
            <a:r>
              <a:rPr lang="ar-IQ" baseline="30000" dirty="0"/>
              <a:t>(3)</a:t>
            </a:r>
            <a:r>
              <a:rPr lang="ar-IQ" dirty="0"/>
              <a:t> , حيث جاء خبر لعل قريب اسم مفرد .</a:t>
            </a:r>
            <a:endParaRPr lang="en-US" dirty="0"/>
          </a:p>
          <a:p>
            <a:r>
              <a:rPr lang="ar-IQ" dirty="0"/>
              <a:t>ثانيا : خبر ان و اخواتها جملة :</a:t>
            </a:r>
            <a:endParaRPr lang="en-US" dirty="0"/>
          </a:p>
          <a:p>
            <a:r>
              <a:rPr lang="ar-IQ" dirty="0"/>
              <a:t>يأتي جملة اسمية او فعلية و اليك التفصيل  : </a:t>
            </a:r>
            <a:endParaRPr lang="en-US" dirty="0"/>
          </a:p>
          <a:p>
            <a:r>
              <a:rPr lang="ar-IQ" dirty="0"/>
              <a:t>أ – جملة فعلية : حيث يأتي خبر هذه الحروف جملة فعلية و تكون في محل رفع ,</a:t>
            </a:r>
            <a:endParaRPr lang="en-US" dirty="0"/>
          </a:p>
          <a:p>
            <a:r>
              <a:rPr lang="ar-IQ" dirty="0"/>
              <a:t>مثل قول النبي (ص) (ان الله اوحى الى ان تواضعوا حتى لا يفخر احد على احد و لا يبغي احد على احد)</a:t>
            </a:r>
            <a:r>
              <a:rPr lang="ar-IQ" baseline="30000" dirty="0"/>
              <a:t>(4)</a:t>
            </a:r>
            <a:r>
              <a:rPr lang="ar-IQ" dirty="0"/>
              <a:t> </a:t>
            </a:r>
            <a:endParaRPr lang="en-US" dirty="0"/>
          </a:p>
          <a:p>
            <a:r>
              <a:rPr lang="ar-IQ" dirty="0"/>
              <a:t>ان : حرف ناسخ يفيد التوكيد </a:t>
            </a:r>
            <a:endParaRPr lang="en-US" dirty="0"/>
          </a:p>
          <a:p>
            <a:r>
              <a:rPr lang="ar-IQ" dirty="0"/>
              <a:t>الله : اسم ان منصوب بالفتحة</a:t>
            </a:r>
            <a:endParaRPr lang="en-US" dirty="0"/>
          </a:p>
          <a:p>
            <a:r>
              <a:rPr lang="ar-IQ" dirty="0"/>
              <a:t>أوحى : فعل ماض مبني على الفتح المقدر و الفاعل ضمير مستتر تقديره هو و الجملة الفعلية (اوحى الى) في محل رفع خبر ان .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r>
              <a:rPr lang="ar-IQ" dirty="0"/>
              <a:t>ـــــــــــــــــــــــــــــــــــــــــــــــــــــــــــ</a:t>
            </a:r>
            <a:endParaRPr lang="en-US" dirty="0"/>
          </a:p>
          <a:p>
            <a:r>
              <a:rPr lang="ar-IQ" dirty="0"/>
              <a:t>1 – رواه مسلم                         2 – سورة المائدة الاية 98 </a:t>
            </a:r>
            <a:endParaRPr lang="en-US" dirty="0"/>
          </a:p>
          <a:p>
            <a:r>
              <a:rPr lang="ar-IQ" dirty="0"/>
              <a:t>3 – سورة الشورى الاية 17          4 – رواه مسلم </a:t>
            </a:r>
          </a:p>
        </p:txBody>
      </p:sp>
    </p:spTree>
    <p:extLst>
      <p:ext uri="{BB962C8B-B14F-4D97-AF65-F5344CB8AC3E}">
        <p14:creationId xmlns:p14="http://schemas.microsoft.com/office/powerpoint/2010/main" val="3360735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44624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و قوله (ص) (ان الله لا ينظر الى صوركم و اموالكم و انما ينظر الى قلوبكم و اعمالكم)</a:t>
            </a:r>
            <a:r>
              <a:rPr lang="ar-IQ" baseline="30000" dirty="0"/>
              <a:t>(1)</a:t>
            </a:r>
            <a:r>
              <a:rPr lang="ar-IQ" dirty="0"/>
              <a:t>  .   الجملة الفعلية ينظر في محل رفع خبر  .  </a:t>
            </a:r>
            <a:endParaRPr lang="en-US" dirty="0"/>
          </a:p>
          <a:p>
            <a:r>
              <a:rPr lang="ar-IQ" dirty="0"/>
              <a:t>و قوله تعالى (و اعلموا ان الله يحول بين المرء و قلبه و انه اليه تحشرون )</a:t>
            </a:r>
            <a:r>
              <a:rPr lang="ar-IQ" baseline="30000" dirty="0"/>
              <a:t>(2)</a:t>
            </a:r>
            <a:r>
              <a:rPr lang="ar-IQ" dirty="0"/>
              <a:t> </a:t>
            </a:r>
            <a:endParaRPr lang="en-US" dirty="0"/>
          </a:p>
          <a:p>
            <a:r>
              <a:rPr lang="ar-IQ" dirty="0"/>
              <a:t>ان : حرف ناسخ يفيد التوكيد </a:t>
            </a:r>
            <a:endParaRPr lang="en-US" dirty="0"/>
          </a:p>
          <a:p>
            <a:r>
              <a:rPr lang="ar-IQ" dirty="0"/>
              <a:t>الله : اسم منصوب و علامة نصبه الفتحة </a:t>
            </a:r>
            <a:endParaRPr lang="en-US" dirty="0"/>
          </a:p>
          <a:p>
            <a:r>
              <a:rPr lang="ar-IQ" dirty="0"/>
              <a:t>يحول : فعل مضارع مرفوع بالضمة لأنه لم يسبقه ناصب او جازم و الفاعل ضمير مستتر تقديره (هو) و الجملة الفعلية يحول في محل رفع خبر ان  ...</a:t>
            </a:r>
            <a:endParaRPr lang="en-US" dirty="0"/>
          </a:p>
          <a:p>
            <a:r>
              <a:rPr lang="ar-IQ" dirty="0"/>
              <a:t>و قوله تعالى (و لولا فضل الله عليكم و رحمته ما زكى منكم من احد ابدا و لكن الله يزكي من يشاء)</a:t>
            </a:r>
            <a:r>
              <a:rPr lang="ar-IQ" baseline="30000" dirty="0"/>
              <a:t>(3)</a:t>
            </a:r>
            <a:r>
              <a:rPr lang="ar-IQ" dirty="0"/>
              <a:t> . الجملة (يزكي من يشاء) في محل رفع خبر ..</a:t>
            </a:r>
            <a:endParaRPr lang="en-US" dirty="0"/>
          </a:p>
          <a:p>
            <a:r>
              <a:rPr lang="ar-IQ" dirty="0"/>
              <a:t>ب – جملة اسمية حيث يأتي خبر هذه الحروف جملة اسمية و تكون في محل رفع مثل قوله تعالى (ذلك بأن الله هو الحق و ان ما يدعون من دونه هو الباطل و ان الله هو العلي الكبير)</a:t>
            </a:r>
            <a:r>
              <a:rPr lang="ar-IQ" baseline="30000" dirty="0"/>
              <a:t>(4)</a:t>
            </a:r>
            <a:r>
              <a:rPr lang="ar-IQ" dirty="0"/>
              <a:t> ,</a:t>
            </a:r>
            <a:endParaRPr lang="en-US" dirty="0"/>
          </a:p>
          <a:p>
            <a:r>
              <a:rPr lang="ar-IQ" dirty="0"/>
              <a:t>ان : حرف ناسخ يفيد التوكيد</a:t>
            </a:r>
            <a:endParaRPr lang="en-US" dirty="0"/>
          </a:p>
          <a:p>
            <a:r>
              <a:rPr lang="ar-IQ" dirty="0"/>
              <a:t>الله : لفظ الجلالة اسم (ان) منصوب بالفتحة </a:t>
            </a:r>
            <a:endParaRPr lang="en-US" dirty="0"/>
          </a:p>
          <a:p>
            <a:r>
              <a:rPr lang="ar-IQ" dirty="0"/>
              <a:t>هو : ضمير مبني في محل رفع مبتدأ </a:t>
            </a:r>
            <a:endParaRPr lang="en-US" dirty="0"/>
          </a:p>
          <a:p>
            <a:r>
              <a:rPr lang="ar-IQ" dirty="0"/>
              <a:t>الحق : خبر مرفوع و علامة رفعه الضمة للمبتدأ هو , و الجملة الاسمية (هو الحق) في محل رفع خبر أن . </a:t>
            </a:r>
            <a:endParaRPr lang="en-US" dirty="0"/>
          </a:p>
          <a:p>
            <a:r>
              <a:rPr lang="ar-IQ" dirty="0"/>
              <a:t>و الجملة الاسمية (هو العلي) في محل رفع خبر ان .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r>
              <a:rPr lang="ar-IQ" dirty="0"/>
              <a:t>ـــــــــــــــــــــــــــــــــــــــــــــــــــــــ</a:t>
            </a:r>
            <a:endParaRPr lang="en-US" dirty="0"/>
          </a:p>
          <a:p>
            <a:r>
              <a:rPr lang="ar-IQ" dirty="0"/>
              <a:t>1 – رواه البخاري و مسلم                           2 – سورة الانفال الاية 24 </a:t>
            </a:r>
            <a:endParaRPr lang="en-US" dirty="0"/>
          </a:p>
          <a:p>
            <a:r>
              <a:rPr lang="ar-IQ" dirty="0"/>
              <a:t>3 – سورة النور الاية 21                            4 – سورة الحج الاية 62   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92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51003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و مثل : ليت امتنا ابناؤها متحابون</a:t>
            </a:r>
            <a:endParaRPr lang="en-US" dirty="0"/>
          </a:p>
          <a:p>
            <a:r>
              <a:rPr lang="ar-IQ" dirty="0"/>
              <a:t>فالجملة الاسمية (ابناؤها متحابون) في محل رفع خبر ليت .</a:t>
            </a:r>
            <a:endParaRPr lang="en-US" dirty="0"/>
          </a:p>
          <a:p>
            <a:r>
              <a:rPr lang="ar-IQ" dirty="0"/>
              <a:t>ثالثا : خبر (إن) و اخواتها شبه جملة :</a:t>
            </a:r>
            <a:endParaRPr lang="en-US" dirty="0"/>
          </a:p>
          <a:p>
            <a:r>
              <a:rPr lang="ar-IQ" dirty="0"/>
              <a:t>يأتي خبر إن و اخواتها شبه جمله سواء كان جار و مجرور او ضرفا  و اليك التفصيل : </a:t>
            </a:r>
            <a:endParaRPr lang="en-US" dirty="0"/>
          </a:p>
          <a:p>
            <a:r>
              <a:rPr lang="ar-IQ" dirty="0"/>
              <a:t>أ – جار و مجرور : حيث يأتي خبر هذه الافعال جارا و مجرورا و يكون في محل رفع , مثل قوله تعالى (قل ان الفضل بيد الله يؤتيه من يشاء)</a:t>
            </a:r>
            <a:r>
              <a:rPr lang="ar-IQ" baseline="30000" dirty="0"/>
              <a:t>(1)  </a:t>
            </a:r>
            <a:r>
              <a:rPr lang="ar-IQ" dirty="0"/>
              <a:t> . </a:t>
            </a:r>
            <a:endParaRPr lang="en-US" dirty="0"/>
          </a:p>
          <a:p>
            <a:r>
              <a:rPr lang="ar-IQ" dirty="0"/>
              <a:t>ان : حرف ناسخ يفيد التوكيد</a:t>
            </a:r>
            <a:endParaRPr lang="en-US" dirty="0"/>
          </a:p>
          <a:p>
            <a:r>
              <a:rPr lang="ar-IQ" dirty="0"/>
              <a:t>الفضل : اسم (إن) منصوب بالفتحة </a:t>
            </a:r>
            <a:endParaRPr lang="en-US" dirty="0"/>
          </a:p>
          <a:p>
            <a:r>
              <a:rPr lang="ar-IQ" dirty="0"/>
              <a:t>بيد : الباء حرف جر يد اسم مجرور بالباء و علامة جره الكسرة و الجار و المجرور شبه جملة في محل رفع خبر (إن) . </a:t>
            </a:r>
            <a:endParaRPr lang="en-US" dirty="0"/>
          </a:p>
          <a:p>
            <a:r>
              <a:rPr lang="ar-IQ" dirty="0"/>
              <a:t>و مثل : لعل حمزة من الشهداء ,</a:t>
            </a:r>
            <a:endParaRPr lang="en-US" dirty="0"/>
          </a:p>
          <a:p>
            <a:r>
              <a:rPr lang="ar-IQ" dirty="0"/>
              <a:t>شبه الجملة (من الشهداء) في محل رفع خبر (لعل) . </a:t>
            </a:r>
            <a:endParaRPr lang="en-US" dirty="0"/>
          </a:p>
          <a:p>
            <a:r>
              <a:rPr lang="ar-IQ" dirty="0"/>
              <a:t>و مثل : ليت الخنساء مع ابنائها في السيادة ,</a:t>
            </a:r>
            <a:endParaRPr lang="en-US" dirty="0"/>
          </a:p>
          <a:p>
            <a:r>
              <a:rPr lang="ar-IQ" dirty="0"/>
              <a:t>شبه الجملة (مع ابنائها)  في محل رفع خبر (ليت)  ,</a:t>
            </a:r>
            <a:endParaRPr lang="en-US" dirty="0"/>
          </a:p>
          <a:p>
            <a:r>
              <a:rPr lang="ar-IQ" dirty="0"/>
              <a:t>ب – خبر (إن) و اخواتها ظرف : </a:t>
            </a:r>
            <a:endParaRPr lang="en-US" dirty="0"/>
          </a:p>
          <a:p>
            <a:r>
              <a:rPr lang="ar-IQ" dirty="0"/>
              <a:t>حيث يأتي الخبر ظرف في محل رفع خبر . مثل : ليت اليهود تحت قبضتنا ,</a:t>
            </a:r>
            <a:endParaRPr lang="en-US" dirty="0"/>
          </a:p>
          <a:p>
            <a:r>
              <a:rPr lang="ar-IQ" dirty="0"/>
              <a:t>ليت : حرف ناسخ يفيد التمني </a:t>
            </a:r>
            <a:endParaRPr lang="en-US" dirty="0"/>
          </a:p>
          <a:p>
            <a:r>
              <a:rPr lang="ar-IQ" dirty="0"/>
              <a:t>اليهود : اسم ليت منصوب بالفتحة </a:t>
            </a:r>
            <a:endParaRPr lang="en-US" dirty="0"/>
          </a:p>
          <a:p>
            <a:r>
              <a:rPr lang="ar-IQ" dirty="0"/>
              <a:t>تحت : ظرف مكان منصوب بالفتحة </a:t>
            </a:r>
            <a:endParaRPr lang="en-US" dirty="0"/>
          </a:p>
          <a:p>
            <a:r>
              <a:rPr lang="ar-IQ" dirty="0"/>
              <a:t>قبضتنا : مضاف اليه مجرور بالكسرة و نا الفاعلين ضمير مبني في محل جر مضاف اليه و شبه الجملة ظرف (تحت قبضتنا) في محل رفع خبر (ليت)</a:t>
            </a:r>
            <a:endParaRPr lang="en-US" dirty="0"/>
          </a:p>
          <a:p>
            <a:r>
              <a:rPr lang="ar-IQ" dirty="0"/>
              <a:t>ـــــــــــــــــــــــــــــــــــــــــــــــــــــــــــــــــ</a:t>
            </a:r>
            <a:endParaRPr lang="en-US" dirty="0"/>
          </a:p>
          <a:p>
            <a:r>
              <a:rPr lang="ar-IQ" dirty="0"/>
              <a:t>1 – سورة أل عمران الاية 73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685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2008" y="100945"/>
            <a:ext cx="90364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 مثل ان القلوب بين اصبعين من اصابع الرحمن , فشبه الجملة الظرف (بين اصبعين) في محل رفع خبر .</a:t>
            </a:r>
            <a:endParaRPr lang="en-US" dirty="0"/>
          </a:p>
          <a:p>
            <a:r>
              <a:rPr lang="ar-IQ" dirty="0"/>
              <a:t>حكم التقديم في ان و اخواتها على اسمها في حالتين جوازا و وجوبا : </a:t>
            </a:r>
            <a:endParaRPr lang="en-US" dirty="0"/>
          </a:p>
          <a:p>
            <a:r>
              <a:rPr lang="ar-IQ" dirty="0"/>
              <a:t>1 – التقديم على اسمها جوازا : اذا كان الخبر شبه جملة و الاسم معرفة مثل قول النبي (ص) (اذا صلى احدكم بالناس فاليخفف فأن فيهم الضعيف و السقيم و الكبير فأذا صلى لنفسه فليطول ما شاء)</a:t>
            </a:r>
            <a:r>
              <a:rPr lang="ar-IQ" baseline="30000" dirty="0"/>
              <a:t>(1)</a:t>
            </a:r>
            <a:r>
              <a:rPr lang="ar-IQ" dirty="0"/>
              <a:t> ,</a:t>
            </a:r>
            <a:endParaRPr lang="en-US" dirty="0"/>
          </a:p>
          <a:p>
            <a:r>
              <a:rPr lang="ar-IQ" dirty="0"/>
              <a:t>فأن : حرف ناسخ يفيد التوكيد</a:t>
            </a:r>
            <a:endParaRPr lang="en-US" dirty="0"/>
          </a:p>
          <a:p>
            <a:r>
              <a:rPr lang="ar-IQ" dirty="0"/>
              <a:t>فيهم : جار و مجرور في محل رفع خبر متقدم </a:t>
            </a:r>
            <a:endParaRPr lang="en-US" dirty="0"/>
          </a:p>
          <a:p>
            <a:r>
              <a:rPr lang="ar-IQ" dirty="0"/>
              <a:t>الضعيف اسم مؤخر جوازا لأنه معرفة .</a:t>
            </a:r>
            <a:endParaRPr lang="en-US" dirty="0"/>
          </a:p>
          <a:p>
            <a:r>
              <a:rPr lang="ar-IQ" dirty="0"/>
              <a:t>و قوله (صلى الله عليه وسلم) (ان من ابر البر ان يصل الرجل اهل ود أبيه بعد أن يولى الأب)</a:t>
            </a:r>
            <a:r>
              <a:rPr lang="ar-IQ" baseline="30000" dirty="0"/>
              <a:t>(2)</a:t>
            </a:r>
            <a:r>
              <a:rPr lang="ar-IQ" dirty="0"/>
              <a:t> .</a:t>
            </a:r>
            <a:endParaRPr lang="en-US" dirty="0"/>
          </a:p>
          <a:p>
            <a:r>
              <a:rPr lang="ar-IQ" dirty="0"/>
              <a:t>إن : حرف ناسخ يفيد التوكيد</a:t>
            </a:r>
            <a:endParaRPr lang="en-US" dirty="0"/>
          </a:p>
          <a:p>
            <a:r>
              <a:rPr lang="ar-IQ" dirty="0"/>
              <a:t>من ابر البر : جار و مجرور في محل رفع خبر مقدم </a:t>
            </a:r>
            <a:endParaRPr lang="en-US" dirty="0"/>
          </a:p>
          <a:p>
            <a:r>
              <a:rPr lang="ar-IQ" dirty="0"/>
              <a:t>أن : اداة نصب مصدرية </a:t>
            </a:r>
            <a:endParaRPr lang="en-US" dirty="0"/>
          </a:p>
          <a:p>
            <a:r>
              <a:rPr lang="ar-IQ" dirty="0"/>
              <a:t>يصل فعل مضارع منصوب بـ(أن) و علامة نصبه الفتحة و المصدر المؤول من (أن و الفعل) في محل نصب اسم ان مؤخر و التقدير وصل و هي معرفة بالإضافة . اي : ان بر البر وصل الرجل اهل ود ابيه ..... الخ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r>
              <a:rPr lang="ar-IQ" dirty="0"/>
              <a:t>ــــــــــــــــــــــــــــــــــــــــــــــــ</a:t>
            </a:r>
            <a:endParaRPr lang="en-US" dirty="0"/>
          </a:p>
          <a:p>
            <a:r>
              <a:rPr lang="ar-IQ" dirty="0"/>
              <a:t>1 – رواه البخاري و مسلم                     2 – رواه مسلم       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585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2301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و مثل :  مررت بدول كثيرة لكن لي في السعودية الاماكن المقدسة .</a:t>
            </a:r>
            <a:endParaRPr lang="en-US" dirty="0"/>
          </a:p>
          <a:p>
            <a:r>
              <a:rPr lang="ar-IQ" dirty="0"/>
              <a:t>شبه الجملة الجار و المجرور (في السعودية) في محل رفع خبر لكن و (الاماكن) اسم لكن مؤخر منصوب  بالفتحة و تأخير الاسم جوازا لأنه معرفة  .</a:t>
            </a:r>
            <a:endParaRPr lang="en-US" dirty="0"/>
          </a:p>
          <a:p>
            <a:r>
              <a:rPr lang="ar-IQ" dirty="0"/>
              <a:t>2 – تقديم الخبر وجوبا : </a:t>
            </a:r>
            <a:endParaRPr lang="en-US" dirty="0"/>
          </a:p>
          <a:p>
            <a:r>
              <a:rPr lang="ar-IQ" dirty="0"/>
              <a:t>أ – اذا كان الخبر شبه جملة و كان الاسم نكرة : </a:t>
            </a:r>
            <a:endParaRPr lang="en-US" dirty="0"/>
          </a:p>
          <a:p>
            <a:r>
              <a:rPr lang="ar-IQ" dirty="0"/>
              <a:t>مثل قول النبي (ص) (ان لله رجالا لو اقسموا على الله لأبرهم)</a:t>
            </a:r>
            <a:r>
              <a:rPr lang="ar-IQ" baseline="30000" dirty="0"/>
              <a:t>(1)</a:t>
            </a:r>
            <a:r>
              <a:rPr lang="ar-IQ" dirty="0"/>
              <a:t> </a:t>
            </a:r>
            <a:endParaRPr lang="en-US" dirty="0"/>
          </a:p>
          <a:p>
            <a:r>
              <a:rPr lang="ar-IQ" dirty="0"/>
              <a:t>ان :  حرف ناسخ يفيد التوكيد </a:t>
            </a:r>
            <a:endParaRPr lang="en-US" dirty="0"/>
          </a:p>
          <a:p>
            <a:r>
              <a:rPr lang="ar-IQ" dirty="0"/>
              <a:t>الله : جار و مجرور في محل رفع خبر ان  </a:t>
            </a:r>
            <a:endParaRPr lang="en-US" dirty="0"/>
          </a:p>
          <a:p>
            <a:r>
              <a:rPr lang="ar-IQ" dirty="0"/>
              <a:t>رجالا : اسم تن مؤخر وجوبا لأنه نكرة و هو منصوب و علامة نصبه الفتحة .</a:t>
            </a:r>
            <a:endParaRPr lang="en-US" dirty="0"/>
          </a:p>
          <a:p>
            <a:r>
              <a:rPr lang="ar-IQ" dirty="0"/>
              <a:t>و قوله تعالى ( واذا تتلى عليه آياتنا ولى مستكبرا كأن لم يسمعها كأن في اذنيه وقرا)</a:t>
            </a:r>
            <a:r>
              <a:rPr lang="ar-IQ" baseline="30000" dirty="0"/>
              <a:t>(2)</a:t>
            </a:r>
            <a:r>
              <a:rPr lang="ar-IQ" dirty="0"/>
              <a:t> .</a:t>
            </a:r>
            <a:endParaRPr lang="en-US" dirty="0"/>
          </a:p>
          <a:p>
            <a:r>
              <a:rPr lang="ar-IQ" dirty="0"/>
              <a:t>كأن : حرف نسخ يفيد التوكيد</a:t>
            </a:r>
            <a:endParaRPr lang="en-US" dirty="0"/>
          </a:p>
          <a:p>
            <a:r>
              <a:rPr lang="ar-IQ" dirty="0"/>
              <a:t>في اذنيه : (في) حرف جر (اذنيه) اسم مجرور بفي و علامة جره الياء لأنه مثنى و حذفت النون للإضافة و الجار و المجرور في محل رفع خبر (كأن) مقدم وجوبا .</a:t>
            </a:r>
            <a:endParaRPr lang="en-US" dirty="0"/>
          </a:p>
          <a:p>
            <a:r>
              <a:rPr lang="ar-IQ" dirty="0"/>
              <a:t>و مثل : حافظ على الصلوات و لعل في الفجر بركة ,</a:t>
            </a:r>
            <a:endParaRPr lang="en-US" dirty="0"/>
          </a:p>
          <a:p>
            <a:r>
              <a:rPr lang="ar-IQ" dirty="0"/>
              <a:t>شبه الجملة الجار و المجرور (في الفجر) في محل رفع خبر مقدم .</a:t>
            </a:r>
            <a:endParaRPr lang="en-US" dirty="0"/>
          </a:p>
          <a:p>
            <a:r>
              <a:rPr lang="ar-IQ" dirty="0"/>
              <a:t>بركة : اسم لعل منصوب  مؤخر و علامة نصبه الفتحة .</a:t>
            </a:r>
            <a:endParaRPr lang="en-US" dirty="0"/>
          </a:p>
          <a:p>
            <a:r>
              <a:rPr lang="ar-IQ" dirty="0"/>
              <a:t>ب – اذا اتصل بالاسم ضمير يعود على جزء في الخبر : </a:t>
            </a:r>
            <a:endParaRPr lang="en-US" dirty="0"/>
          </a:p>
          <a:p>
            <a:r>
              <a:rPr lang="ar-IQ" dirty="0"/>
              <a:t>مثل  : ان في البيت صاحبه ,</a:t>
            </a:r>
            <a:endParaRPr lang="en-US" dirty="0"/>
          </a:p>
          <a:p>
            <a:r>
              <a:rPr lang="ar-IQ" dirty="0"/>
              <a:t>ان :  حرف ناسخ . </a:t>
            </a:r>
            <a:endParaRPr lang="en-US" dirty="0"/>
          </a:p>
          <a:p>
            <a:r>
              <a:rPr lang="ar-IQ" dirty="0"/>
              <a:t>في البيت : جار و مجرور في محل رفع خبر (ان) متقدم </a:t>
            </a:r>
            <a:endParaRPr lang="en-US" dirty="0"/>
          </a:p>
          <a:p>
            <a:r>
              <a:rPr lang="ar-IQ" dirty="0"/>
              <a:t>ــــــــــــــــــــــــــــــــــــــــــــــــــــ</a:t>
            </a:r>
            <a:endParaRPr lang="en-US" dirty="0"/>
          </a:p>
          <a:p>
            <a:r>
              <a:rPr lang="ar-IQ" dirty="0"/>
              <a:t>1 – رواه بخاري و مسلم                2 – سورة لقمان الاية 7 </a:t>
            </a:r>
          </a:p>
        </p:txBody>
      </p:sp>
    </p:spTree>
    <p:extLst>
      <p:ext uri="{BB962C8B-B14F-4D97-AF65-F5344CB8AC3E}">
        <p14:creationId xmlns:p14="http://schemas.microsoft.com/office/powerpoint/2010/main" val="3093397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2301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6 – ان تقع بعد (حيث  - اذ)</a:t>
            </a:r>
            <a:r>
              <a:rPr lang="ar-IQ" baseline="30000" dirty="0"/>
              <a:t>(1)</a:t>
            </a:r>
            <a:r>
              <a:rPr lang="ar-IQ" dirty="0"/>
              <a:t> : </a:t>
            </a:r>
            <a:endParaRPr lang="en-US" dirty="0"/>
          </a:p>
          <a:p>
            <a:r>
              <a:rPr lang="ar-IQ" dirty="0"/>
              <a:t>مثل : اركع حيث ان الامام راكع – و اسجد اذ ان الامام ساجد .</a:t>
            </a:r>
            <a:endParaRPr lang="en-US" dirty="0"/>
          </a:p>
          <a:p>
            <a:r>
              <a:rPr lang="ar-IQ" dirty="0"/>
              <a:t>مواضع فتح همزة (أن) </a:t>
            </a:r>
            <a:endParaRPr lang="en-US" dirty="0"/>
          </a:p>
          <a:p>
            <a:r>
              <a:rPr lang="ar-IQ" dirty="0"/>
              <a:t>تفتح همزة أن اذا امكن تأويلها مع ما بعدها على انه مصدر في المواضع الاتية : </a:t>
            </a:r>
            <a:endParaRPr lang="en-US" dirty="0"/>
          </a:p>
          <a:p>
            <a:r>
              <a:rPr lang="ar-IQ" dirty="0"/>
              <a:t>1 – ان تقع في محل رفع فاعل : </a:t>
            </a:r>
            <a:endParaRPr lang="en-US" dirty="0"/>
          </a:p>
          <a:p>
            <a:r>
              <a:rPr lang="ar-IQ" dirty="0"/>
              <a:t>مثل قوله تعالى (اولم يكفهم انا انزلنا)</a:t>
            </a:r>
            <a:r>
              <a:rPr lang="ar-IQ" baseline="30000" dirty="0"/>
              <a:t>(2)</a:t>
            </a:r>
            <a:r>
              <a:rPr lang="ar-IQ" dirty="0"/>
              <a:t> </a:t>
            </a:r>
            <a:endParaRPr lang="en-US" dirty="0"/>
          </a:p>
          <a:p>
            <a:r>
              <a:rPr lang="ar-IQ" dirty="0"/>
              <a:t>حيث تؤول ان و اسمها و خبرها في تأويل مصدر صريح على انه فاعل </a:t>
            </a:r>
            <a:endParaRPr lang="en-US" dirty="0"/>
          </a:p>
          <a:p>
            <a:r>
              <a:rPr lang="ar-IQ" dirty="0"/>
              <a:t>و التقدير : او لم يكفهم إنزالنا .</a:t>
            </a:r>
            <a:endParaRPr lang="en-US" dirty="0"/>
          </a:p>
          <a:p>
            <a:r>
              <a:rPr lang="ar-IQ" dirty="0"/>
              <a:t>و مثل قول النبي (ص) (لا يحل لمسلم ان يهجر اخاه فوق ثلاث يلتقيان فيعرض  هذا و يعرض هذا و خيرهما الذي يبدأ بالسلام)</a:t>
            </a:r>
            <a:r>
              <a:rPr lang="ar-IQ" baseline="30000" dirty="0"/>
              <a:t>(3)</a:t>
            </a:r>
            <a:r>
              <a:rPr lang="ar-IQ" dirty="0"/>
              <a:t> .</a:t>
            </a:r>
            <a:endParaRPr lang="en-US" dirty="0"/>
          </a:p>
          <a:p>
            <a:r>
              <a:rPr lang="ar-IQ" dirty="0"/>
              <a:t>فالمصدر المؤول (أن يهجر) يتم تأويله لمصدر صريح هجر على انه فاعل و التقدير : لا يحل لمسلم هجر اخيه فوق ثلاث..... الخ .</a:t>
            </a:r>
            <a:endParaRPr lang="en-US" dirty="0"/>
          </a:p>
          <a:p>
            <a:r>
              <a:rPr lang="ar-IQ" dirty="0"/>
              <a:t>2 – ان تقع في محل رفع نائب فاعل : </a:t>
            </a:r>
            <a:endParaRPr lang="en-US" dirty="0"/>
          </a:p>
          <a:p>
            <a:r>
              <a:rPr lang="ar-IQ" dirty="0"/>
              <a:t>مثل قول الله (قل أوحى الى انه استمع نفر من الجن فقالو سمعنا قرأنا عجبا)</a:t>
            </a:r>
            <a:r>
              <a:rPr lang="ar-IQ" baseline="30000" dirty="0"/>
              <a:t>(4)</a:t>
            </a:r>
            <a:r>
              <a:rPr lang="ar-IQ" dirty="0"/>
              <a:t> .</a:t>
            </a:r>
            <a:endParaRPr lang="en-US" dirty="0"/>
          </a:p>
          <a:p>
            <a:r>
              <a:rPr lang="ar-IQ" dirty="0"/>
              <a:t>حيث يتم تأويل ان و اسمها و خبرها (انه استمع) في تأويل مصدر صريح على انه نائب فاعل للفعل (أوحي) المبني للمجهول </a:t>
            </a:r>
            <a:endParaRPr lang="en-US" dirty="0"/>
          </a:p>
          <a:p>
            <a:r>
              <a:rPr lang="ar-IQ" dirty="0"/>
              <a:t>و التقدير : اوحى الى استماع نفر ......ألخ .</a:t>
            </a:r>
            <a:endParaRPr lang="en-US" dirty="0"/>
          </a:p>
          <a:p>
            <a:r>
              <a:rPr lang="ar-IQ" dirty="0"/>
              <a:t>3 – ان تقع في محل نصب مفعول به : </a:t>
            </a:r>
            <a:endParaRPr lang="en-US" dirty="0"/>
          </a:p>
          <a:p>
            <a:r>
              <a:rPr lang="ar-IQ" dirty="0"/>
              <a:t>مثل: قول رسول الله (ص)(ان الله اوحى الى ان تواضعوا حتى لا يفخر احد على احد و لا يبغى احد على احد)</a:t>
            </a:r>
            <a:r>
              <a:rPr lang="ar-IQ" baseline="30000" dirty="0"/>
              <a:t>(5)</a:t>
            </a:r>
            <a:r>
              <a:rPr lang="ar-IQ" dirty="0"/>
              <a:t> </a:t>
            </a:r>
            <a:endParaRPr lang="en-US" dirty="0"/>
          </a:p>
          <a:p>
            <a:r>
              <a:rPr lang="ar-IQ" dirty="0"/>
              <a:t>ـــــــــــــــــــــــــــــــــــــــــــــــــــــ</a:t>
            </a:r>
            <a:endParaRPr lang="en-US" dirty="0"/>
          </a:p>
          <a:p>
            <a:r>
              <a:rPr lang="ar-IQ" dirty="0"/>
              <a:t>1 – يجوز كسر الهمزة بعد حيث – اذ و يجوز الفتح و الكسر افصح انظر النحو الوافي الجزء الاول ص658</a:t>
            </a:r>
            <a:endParaRPr lang="en-US" dirty="0"/>
          </a:p>
          <a:p>
            <a:r>
              <a:rPr lang="ar-IQ" dirty="0"/>
              <a:t>2 – سورة العنكبوت الاية 51         3 – رواه البخاري و مسلم .</a:t>
            </a:r>
            <a:endParaRPr lang="en-US" dirty="0"/>
          </a:p>
          <a:p>
            <a:r>
              <a:rPr lang="ar-IQ" dirty="0"/>
              <a:t>4 – سورة الجن الاية 1                5 – رواه مسلم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954817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1991</Words>
  <Application>Microsoft Office PowerPoint</Application>
  <PresentationFormat>عرض على الشاشة (3:4)‏</PresentationFormat>
  <Paragraphs>151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أن و أخواتها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7</dc:creator>
  <cp:lastModifiedBy>Windows 7</cp:lastModifiedBy>
  <cp:revision>2</cp:revision>
  <dcterms:created xsi:type="dcterms:W3CDTF">2018-12-22T18:28:36Z</dcterms:created>
  <dcterms:modified xsi:type="dcterms:W3CDTF">2018-12-22T19:04:20Z</dcterms:modified>
</cp:coreProperties>
</file>